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83" d="100"/>
          <a:sy n="83" d="100"/>
        </p:scale>
        <p:origin x="1027" y="7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svg>
</file>

<file path=ppt/media/image16.jpg>
</file>

<file path=ppt/media/image17.png>
</file>

<file path=ppt/media/image18.svg>
</file>

<file path=ppt/media/image19.png>
</file>

<file path=ppt/media/image20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png"/><Relationship Id="rId5" Type="http://schemas.openxmlformats.org/officeDocument/2006/relationships/image" Target="../media/image16.jpg"/><Relationship Id="rId4" Type="http://schemas.openxmlformats.org/officeDocument/2006/relationships/image" Target="../media/image15.svg"/><Relationship Id="rId9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Placeholder 36" descr="A person in a yellow shirt and sunglasses taking a selfie&#10;&#10;AI-generated content may be incorrect.">
            <a:extLst>
              <a:ext uri="{FF2B5EF4-FFF2-40B4-BE49-F238E27FC236}">
                <a16:creationId xmlns:a16="http://schemas.microsoft.com/office/drawing/2014/main" id="{9B95BBD7-9970-6042-C063-8EF770532F6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2500" b="12500"/>
          <a:stretch>
            <a:fillRect/>
          </a:stretch>
        </p:blipFill>
        <p:spPr/>
      </p:pic>
      <p:pic>
        <p:nvPicPr>
          <p:cNvPr id="33" name="Picture Placeholder 32" descr="Music notes with solid fill">
            <a:extLst>
              <a:ext uri="{FF2B5EF4-FFF2-40B4-BE49-F238E27FC236}">
                <a16:creationId xmlns:a16="http://schemas.microsoft.com/office/drawing/2014/main" id="{E2E32C5D-CEF6-D902-8842-D9680680BC5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816" b="1816"/>
          <a:stretch>
            <a:fillRect/>
          </a:stretch>
        </p:blipFill>
        <p:spPr/>
      </p:pic>
      <p:pic>
        <p:nvPicPr>
          <p:cNvPr id="35" name="Picture Placeholder 34" descr="A person leaning on a pool&#10;&#10;AI-generated content may be incorrect.">
            <a:extLst>
              <a:ext uri="{FF2B5EF4-FFF2-40B4-BE49-F238E27FC236}">
                <a16:creationId xmlns:a16="http://schemas.microsoft.com/office/drawing/2014/main" id="{416D209E-B414-2310-94E9-2D30B5B8888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/>
          <a:srcRect t="13862" b="13862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4136623" cy="4770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4A4A49"/>
                </a:solidFill>
                <a:latin typeface="Century Gothic" panose="020F0302020204030204"/>
              </a:rPr>
              <a:t>Regional Digital Apps Delivery, Deployment, Adoption and Support Lead - Africa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8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N/A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310258"/>
            <a:ext cx="39536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Global exposure, opportunities, Innovation &amp; transformation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N/A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0333" y="210603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Listening to Music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Fufu with light soup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Non-Stop by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Stonebwoy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18887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104644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Obed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Alhassan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‘what name you prefer to be called’: O</a:t>
            </a: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bed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32316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 love singing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10417</TotalTime>
  <Words>133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Obed Alhassan</cp:lastModifiedBy>
  <cp:revision>78</cp:revision>
  <dcterms:created xsi:type="dcterms:W3CDTF">2022-11-27T12:58:00Z</dcterms:created>
  <dcterms:modified xsi:type="dcterms:W3CDTF">2025-07-06T19:44:49Z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